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61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993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2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99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47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948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35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885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7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51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52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51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Yield Line Theory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1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13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971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525"/>
            <a:ext cx="9220199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28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44000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5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69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02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9525"/>
            <a:ext cx="9163049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42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</TotalTime>
  <Words>3</Words>
  <Application>Microsoft Office PowerPoint</Application>
  <PresentationFormat>On-screen Show (4:3)</PresentationFormat>
  <Paragraphs>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Yield Line Theory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Yield Line Theory</dc:title>
  <dc:creator>Dr. Khatab</dc:creator>
  <cp:lastModifiedBy>Windows User</cp:lastModifiedBy>
  <cp:revision>52</cp:revision>
  <dcterms:created xsi:type="dcterms:W3CDTF">2006-08-16T00:00:00Z</dcterms:created>
  <dcterms:modified xsi:type="dcterms:W3CDTF">2018-11-11T15:56:19Z</dcterms:modified>
</cp:coreProperties>
</file>